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1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Network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n-GB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n-GB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n-GB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n-GB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n-GB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n-GB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n-GB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n-GB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n-GB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n-GB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n-GB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n-GB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noProof="0" dirty="0"/>
            <a:t>Network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noProof="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noProof="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95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6360" rIns="86360" bIns="86360" numCol="1" spcCol="1270" rtlCol="0" anchor="ctr" anchorCtr="0">
          <a:noAutofit/>
        </a:bodyPr>
        <a:lstStyle/>
        <a:p>
          <a:pPr marL="0" lvl="0" indent="0" algn="l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6360" rIns="86360" bIns="86360" numCol="1" spcCol="1270" rtlCol="0" anchor="ctr" anchorCtr="0">
          <a:noAutofit/>
        </a:bodyPr>
        <a:lstStyle/>
        <a:p>
          <a:pPr marL="0" lvl="0" indent="0" algn="l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6360" rIns="86360" bIns="86360" numCol="1" spcCol="1270" rtlCol="0" anchor="ctr" anchorCtr="0">
          <a:noAutofit/>
        </a:bodyPr>
        <a:lstStyle/>
        <a:p>
          <a:pPr marL="0" lvl="0" indent="0" algn="l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B7AE42-9966-454B-AE61-33561B847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10DF-3446-4A6E-87C5-D3D5079E2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C6EB4-708D-49DB-8150-98B808649F61}" type="datetime1">
              <a:rPr lang="en-GB" smtClean="0"/>
              <a:t>08/05/2024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D3571-CF4C-42E0-820E-9F5FA706F5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6A7D2-0193-4DF6-A173-F4A7E0DCB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77BB6-1717-40CC-88C2-EC11E63011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98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90089-21A2-4CCB-ACDC-00A9E1B89951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EB83-F3B6-4F57-BF6B-C140FF7219F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9085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49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5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3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28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4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931DB65-6916-4097-ADBF-CF31AF687306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5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913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335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65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9535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008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641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D343CF6-3E11-4427-8B1A-ADC90ABF3A66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595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4B3D51-D911-45AB-931D-354F6E92D3BA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335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3B58C2-D057-4009-9B41-927D01CCFE45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7541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58E1AA-DB2E-4D35-8009-15548E43663B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835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8330EF-0828-4728-BF8A-E3CA17293BE3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43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29C053-9F8D-46E6-9B7E-2370AE6C605C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7214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7880DE2-737C-445E-A467-CE1EE7238B4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185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0DCFB9-2AC3-4371-A545-CD993D9EA5CF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031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8BE457-704A-4961-A63E-B70782D60173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594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426F34-0300-434E-A891-7878EA74BE6A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448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42C8507-105F-4E14-982A-7661524B0F9E}" type="datetime1">
              <a:rPr lang="en-GB" noProof="0" smtClean="0"/>
              <a:t>08/05/2024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3334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GB" sz="6000" dirty="0" err="1">
                <a:latin typeface="Cooper Black" panose="0208090404030B020404" pitchFamily="18" charset="0"/>
              </a:rPr>
              <a:t>Codar</a:t>
            </a:r>
            <a:r>
              <a:rPr lang="en-GB" sz="6000" dirty="0">
                <a:latin typeface="Cooper Black" panose="0208090404030B020404" pitchFamily="18" charset="0"/>
              </a:rPr>
              <a:t>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GB" sz="2400" b="1" dirty="0">
                <a:solidFill>
                  <a:schemeClr val="tx2"/>
                </a:solidFill>
              </a:rPr>
              <a:t>Mojereola Racheal </a:t>
            </a:r>
            <a:r>
              <a:rPr lang="en-GB" sz="2400" b="1" dirty="0" err="1">
                <a:solidFill>
                  <a:schemeClr val="tx2"/>
                </a:solidFill>
              </a:rPr>
              <a:t>Opeyemi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605920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38E95DF-6A6C-6DCC-FE91-169247BF2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Competitive Landscape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84213" y="842869"/>
            <a:ext cx="4937125" cy="3300600"/>
          </a:xfrm>
        </p:spPr>
      </p:pic>
      <p:pic>
        <p:nvPicPr>
          <p:cNvPr id="18" name="Content Placeholder 17" descr="Chart placeholder">
            <a:extLst>
              <a:ext uri="{FF2B5EF4-FFF2-40B4-BE49-F238E27FC236}">
                <a16:creationId xmlns:a16="http://schemas.microsoft.com/office/drawing/2014/main" id="{BFEA8EC1-23A4-4843-A9C3-AE771D733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08663" y="1146786"/>
            <a:ext cx="4933950" cy="2692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0A639-3C99-1D2A-8B97-4F07B74F9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GB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95768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76E83E8-462F-619C-5993-C1F241628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GB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n-GB" dirty="0">
              <a:solidFill>
                <a:schemeClr val="bg2"/>
              </a:solidFill>
            </a:endParaRPr>
          </a:p>
          <a:p>
            <a:pPr rtl="0"/>
            <a:endParaRPr lang="en-GB" dirty="0">
              <a:solidFill>
                <a:schemeClr val="bg2"/>
              </a:solidFill>
            </a:endParaRPr>
          </a:p>
          <a:p>
            <a:pPr rtl="0"/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</TotalTime>
  <Words>25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Cooper Black</vt:lpstr>
      <vt:lpstr>Wingdings 3</vt:lpstr>
      <vt:lpstr>Slice</vt:lpstr>
      <vt:lpstr>Codar institute</vt:lpstr>
      <vt:lpstr>Tech Requirements</vt:lpstr>
      <vt:lpstr>Competitive Landscape</vt:lpstr>
      <vt:lpstr>Digital Communications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dividend design</dc:title>
  <dc:creator>Racheal Mojereola</dc:creator>
  <cp:lastModifiedBy>Racheal Mojereola</cp:lastModifiedBy>
  <cp:revision>2</cp:revision>
  <dcterms:created xsi:type="dcterms:W3CDTF">2024-05-06T12:44:24Z</dcterms:created>
  <dcterms:modified xsi:type="dcterms:W3CDTF">2024-05-08T12:23:25Z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